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5539954"/>
            <a:ext cx="6840760" cy="1318046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835697" y="123199"/>
            <a:ext cx="7308304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Текст 2"/>
          <p:cNvSpPr>
            <a:spLocks noGrp="1"/>
          </p:cNvSpPr>
          <p:nvPr>
            <p:ph idx="1"/>
          </p:nvPr>
        </p:nvSpPr>
        <p:spPr>
          <a:xfrm>
            <a:off x="1835696" y="1628800"/>
            <a:ext cx="7056784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35696" y="1628800"/>
            <a:ext cx="352839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6096" y="1639341"/>
            <a:ext cx="352839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07704" y="1535113"/>
            <a:ext cx="345638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07704" y="2174875"/>
            <a:ext cx="3456384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06747" y="1535113"/>
            <a:ext cx="3457741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506747" y="2174875"/>
            <a:ext cx="3457741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7" y="123199"/>
            <a:ext cx="7308304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35696" y="1628800"/>
            <a:ext cx="7056784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132856"/>
            <a:ext cx="7488832" cy="1224136"/>
          </a:xfrm>
        </p:spPr>
        <p:txBody>
          <a:bodyPr>
            <a:normAutofit fontScale="90000"/>
          </a:bodyPr>
          <a:lstStyle/>
          <a:p>
            <a:r>
              <a:rPr lang="ru-RU" sz="4900" dirty="0" smtClean="0"/>
              <a:t>МАДОУ «ДС 26 г.Челябинска»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95536" y="3212976"/>
            <a:ext cx="8568952" cy="2573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effectLst/>
              </a:rPr>
              <a:t>проект 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«Цветущий город – 2021»</a:t>
            </a:r>
            <a:r>
              <a:rPr lang="ru-RU" smtClean="0">
                <a:effectLst/>
              </a:rPr>
              <a:t/>
            </a:r>
            <a:br>
              <a:rPr lang="ru-RU" smtClean="0">
                <a:effectLst/>
              </a:rPr>
            </a:br>
            <a:r>
              <a:rPr lang="ru-RU" smtClean="0">
                <a:effectLst/>
              </a:rPr>
              <a:t>Интересное о </a:t>
            </a:r>
            <a:r>
              <a:rPr lang="ru-RU" dirty="0" smtClean="0">
                <a:effectLst/>
              </a:rPr>
              <a:t>растениях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651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620688"/>
            <a:ext cx="63367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Целью</a:t>
            </a:r>
            <a:r>
              <a:rPr lang="ru-RU" dirty="0" smtClean="0"/>
              <a:t> </a:t>
            </a:r>
            <a:r>
              <a:rPr lang="ru-RU" dirty="0"/>
              <a:t>проекта является создание условий для экологического воспитания детей посредством создания эколого – развивающей среды и повышения уровня благоустройства и озеленения территории МАДОУ «ДС №26 г. Челябинска».</a:t>
            </a:r>
            <a:endParaRPr lang="ru-RU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89426" y="2735559"/>
            <a:ext cx="62464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Задачи:</a:t>
            </a:r>
            <a:endParaRPr lang="ru-RU" dirty="0"/>
          </a:p>
          <a:p>
            <a:pPr lvl="0"/>
            <a:r>
              <a:rPr lang="ru-RU" dirty="0" smtClean="0"/>
              <a:t>1. Расширить </a:t>
            </a:r>
            <a:r>
              <a:rPr lang="ru-RU" dirty="0"/>
              <a:t>и повысить качественный уровень зеленых зон на территории МАДОУ с использованием ассортимента декоративно – цветущих растений.</a:t>
            </a:r>
          </a:p>
          <a:p>
            <a:pPr lvl="0"/>
            <a:r>
              <a:rPr lang="ru-RU" dirty="0" smtClean="0"/>
              <a:t>2. Создать </a:t>
            </a:r>
            <a:r>
              <a:rPr lang="ru-RU" dirty="0"/>
              <a:t>эколого – развивающую среду для развития познавательного интереса к миру природы.</a:t>
            </a:r>
          </a:p>
          <a:p>
            <a:pPr lvl="0"/>
            <a:r>
              <a:rPr lang="ru-RU" dirty="0" smtClean="0"/>
              <a:t>3. Формировать </a:t>
            </a:r>
            <a:r>
              <a:rPr lang="ru-RU" dirty="0"/>
              <a:t>у дошкольников элементарные экологические знания и основы грамотного и безопасного поведения.</a:t>
            </a:r>
          </a:p>
          <a:p>
            <a:pPr lvl="0"/>
            <a:r>
              <a:rPr lang="ru-RU" dirty="0" smtClean="0"/>
              <a:t>4. Воспитывать </a:t>
            </a:r>
            <a:r>
              <a:rPr lang="ru-RU" dirty="0"/>
              <a:t>гуманное, бережное и заботливое отношение к окружающему миру, развивать чувство эмпатии.</a:t>
            </a:r>
          </a:p>
        </p:txBody>
      </p:sp>
    </p:spTree>
    <p:extLst>
      <p:ext uri="{BB962C8B-B14F-4D97-AF65-F5344CB8AC3E}">
        <p14:creationId xmlns:p14="http://schemas.microsoft.com/office/powerpoint/2010/main" val="390369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97346"/>
            <a:ext cx="676875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Ожидаемые результаты проекта:</a:t>
            </a:r>
            <a:endParaRPr lang="ru-RU" dirty="0"/>
          </a:p>
          <a:p>
            <a:pPr lvl="0" algn="just">
              <a:buAutoNum type="arabicPeriod"/>
            </a:pPr>
            <a:r>
              <a:rPr lang="ru-RU" dirty="0" smtClean="0"/>
              <a:t>Увеличение </a:t>
            </a:r>
            <a:r>
              <a:rPr lang="ru-RU" dirty="0"/>
              <a:t>зеленого фонда на территории МАДОУ «ДС № 26 г. Челябинска» с использованием элементов актуального и безопасного ландшафтного дизайна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dirty="0" smtClean="0"/>
              <a:t>2. Повышение </a:t>
            </a:r>
            <a:r>
              <a:rPr lang="ru-RU" dirty="0"/>
              <a:t>уровня ответственности участников проекта к вопросам чистоты, порядка и бережного отношения к зеленым насаждениям на территории детского </a:t>
            </a:r>
            <a:r>
              <a:rPr lang="ru-RU" dirty="0" smtClean="0"/>
              <a:t>сада.</a:t>
            </a:r>
          </a:p>
          <a:p>
            <a:pPr lvl="0"/>
            <a:endParaRPr lang="ru-RU" dirty="0"/>
          </a:p>
          <a:p>
            <a:pPr lvl="0"/>
            <a:r>
              <a:rPr lang="ru-RU" dirty="0" smtClean="0"/>
              <a:t>3. Создание </a:t>
            </a:r>
            <a:r>
              <a:rPr lang="ru-RU" dirty="0"/>
              <a:t>и оборудование </a:t>
            </a:r>
            <a:r>
              <a:rPr lang="ru-RU" dirty="0" smtClean="0"/>
              <a:t>в перспективе функциональных </a:t>
            </a:r>
            <a:r>
              <a:rPr lang="ru-RU" dirty="0"/>
              <a:t>экологических пространств: экологическая лаборатория, цветники, метеостанция, клумба с лекарственными травами, входная группа с клумбой и фотозоной, огород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dirty="0" smtClean="0"/>
              <a:t>4. Создание </a:t>
            </a:r>
            <a:r>
              <a:rPr lang="ru-RU" dirty="0"/>
              <a:t>в помещении детского сада развивающей среды, фонда методической и наглядной литературы, уголков природы, огородов на окне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dirty="0" smtClean="0"/>
              <a:t>5. Использование </a:t>
            </a:r>
            <a:r>
              <a:rPr lang="ru-RU" dirty="0"/>
              <a:t>созданных зеленых и функциональных зон в повседневной деятельности детей для формирования системы начальных экологических представлений дошкольников.</a:t>
            </a:r>
          </a:p>
        </p:txBody>
      </p:sp>
    </p:spTree>
    <p:extLst>
      <p:ext uri="{BB962C8B-B14F-4D97-AF65-F5344CB8AC3E}">
        <p14:creationId xmlns:p14="http://schemas.microsoft.com/office/powerpoint/2010/main" val="306131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Лобелия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092080" cy="80486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Интересно</a:t>
            </a:r>
            <a:r>
              <a:rPr lang="ru-RU" dirty="0" smtClean="0"/>
              <a:t>, что </a:t>
            </a:r>
            <a:r>
              <a:rPr lang="ru-RU" b="1" dirty="0"/>
              <a:t>Синяя лобелия</a:t>
            </a:r>
            <a:r>
              <a:rPr lang="ru-RU" dirty="0"/>
              <a:t> была завезена из Америки в середине XVII века. Там у себя на родине это растение в большом количестве растет в </a:t>
            </a:r>
            <a:r>
              <a:rPr lang="ru-RU" dirty="0" smtClean="0"/>
              <a:t> </a:t>
            </a:r>
            <a:r>
              <a:rPr lang="ru-RU" dirty="0"/>
              <a:t>болотистых и сырых местах. Издавна оно считалось </a:t>
            </a:r>
            <a:r>
              <a:rPr lang="ru-RU" dirty="0" smtClean="0"/>
              <a:t>лекарственным, а индейцы могли использовать ее в качестве табака.</a:t>
            </a:r>
            <a:endParaRPr lang="ru-RU" dirty="0"/>
          </a:p>
        </p:txBody>
      </p:sp>
      <p:pic>
        <p:nvPicPr>
          <p:cNvPr id="1026" name="Picture 2" descr="https://vseodache.ru/wp-content/uploads/2020/04/1-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37319"/>
            <a:ext cx="5587008" cy="419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40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Петуния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948064" cy="101399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Интересный</a:t>
            </a:r>
            <a:r>
              <a:rPr lang="ru-RU" dirty="0"/>
              <a:t> </a:t>
            </a:r>
            <a:r>
              <a:rPr lang="ru-RU" b="1" dirty="0"/>
              <a:t>факт</a:t>
            </a:r>
            <a:r>
              <a:rPr lang="ru-RU" dirty="0"/>
              <a:t>: вследствие проведения экспериментов над </a:t>
            </a:r>
            <a:r>
              <a:rPr lang="ru-RU" b="1" dirty="0"/>
              <a:t>петунией</a:t>
            </a:r>
            <a:r>
              <a:rPr lang="ru-RU" dirty="0"/>
              <a:t> учеными выяснилось, что ее аромат оказывает благотворное влияние на организм человека. Запах, распространяемый растением, облегчает состояние при головных болях, воздействует на сердечно-сосудистую систему и повышает жизненный тонус, улучшая работоспособность и настроение.</a:t>
            </a:r>
            <a:endParaRPr lang="ru-RU" dirty="0"/>
          </a:p>
        </p:txBody>
      </p:sp>
      <p:pic>
        <p:nvPicPr>
          <p:cNvPr id="2050" name="Picture 2" descr="https://1semena.ru/wa-data/public/shop/products/34/74/17434/images/17020/17020.97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 bwMode="auto">
          <a:xfrm>
            <a:off x="2051720" y="807349"/>
            <a:ext cx="5226968" cy="392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50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Виола (анютины глазки)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948064" cy="80486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Виолы постоянно нуждаются во влаге. Без полива растения не цветут. Однако, переувлажнение и застой воды приводит к тому, что растение может погибнуть или заболеть «черной ножкой». Поэтому не ленитесь рыхлить землю, давать доступ кислорода к корням этих удивительных цветов.</a:t>
            </a:r>
            <a:endParaRPr lang="ru-RU" dirty="0"/>
          </a:p>
        </p:txBody>
      </p:sp>
      <p:pic>
        <p:nvPicPr>
          <p:cNvPr id="3074" name="Picture 2" descr="https://img5.goodfon.ru/wallpaper/nbig/e/e3/aniutiny-glazki-viola-klumba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7" r="745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72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Хризантема </a:t>
            </a:r>
            <a:r>
              <a:rPr lang="ru-RU" dirty="0" err="1" smtClean="0"/>
              <a:t>мультифлора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876056" cy="80486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Интересно </a:t>
            </a:r>
            <a:r>
              <a:rPr lang="ru-RU" b="1" dirty="0" smtClean="0"/>
              <a:t>: л</a:t>
            </a:r>
            <a:r>
              <a:rPr lang="ru-RU" dirty="0" smtClean="0"/>
              <a:t>егенда </a:t>
            </a:r>
            <a:r>
              <a:rPr lang="ru-RU" dirty="0"/>
              <a:t>о хризантемах рассказывает о злом драконе, который задумал украсть Солнце. Несообразительное мифическое существо ухватило солнечный шар, не на шутку обожглось и разозлилось. В гневе дракон разорвал Солнце на кусочки, а упавшие на Землю искры превратились в белые хризантемы. История умалчивает, как дракону удалось не обжечься в очередной раз при нанесении урона огненному шару.</a:t>
            </a:r>
            <a:endParaRPr lang="ru-RU" dirty="0"/>
          </a:p>
        </p:txBody>
      </p:sp>
      <p:pic>
        <p:nvPicPr>
          <p:cNvPr id="4098" name="Picture 2" descr="https://images.ru.prom.st/467910616_w640_h640_hrizantema-multiflora-bransoun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r="730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24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Сальвиа</a:t>
            </a:r>
            <a:r>
              <a:rPr lang="ru-RU" dirty="0" smtClean="0"/>
              <a:t> (шалфей)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732040" cy="804862"/>
          </a:xfrm>
        </p:spPr>
        <p:txBody>
          <a:bodyPr/>
          <a:lstStyle/>
          <a:p>
            <a:r>
              <a:rPr lang="ru-RU" b="1" dirty="0"/>
              <a:t>Интересно </a:t>
            </a:r>
            <a:r>
              <a:rPr lang="ru-RU" b="1" dirty="0" smtClean="0"/>
              <a:t>: </a:t>
            </a:r>
            <a:r>
              <a:rPr lang="ru-RU" dirty="0" smtClean="0"/>
              <a:t>растение обогащено </a:t>
            </a:r>
            <a:r>
              <a:rPr lang="ru-RU" dirty="0"/>
              <a:t>разными типами эфирных масел, что позволяет широко применять его в промышленных целях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https://kartoska.ru/wp-content/uploads/d/9/2/d920de3ba04793b63d21ac965f6481dc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 bwMode="auto">
          <a:xfrm>
            <a:off x="1908175" y="620713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40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Цинерария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876056" cy="80486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Интересно: </a:t>
            </a:r>
            <a:r>
              <a:rPr lang="ru-RU" dirty="0" smtClean="0"/>
              <a:t>Латинское </a:t>
            </a:r>
            <a:r>
              <a:rPr lang="ru-RU" dirty="0"/>
              <a:t>наименование растения переводится «пепельная» и в народе нередко этого представителя зеленого мира именуют «</a:t>
            </a:r>
            <a:r>
              <a:rPr lang="ru-RU" dirty="0" err="1"/>
              <a:t>пепельник</a:t>
            </a:r>
            <a:r>
              <a:rPr lang="ru-RU" dirty="0"/>
              <a:t>» или «серебряная пыль». Все это из-за того, что стебли отливают сероватым оттенком.</a:t>
            </a:r>
            <a:endParaRPr lang="ru-RU" dirty="0"/>
          </a:p>
        </p:txBody>
      </p:sp>
      <p:pic>
        <p:nvPicPr>
          <p:cNvPr id="6146" name="Picture 2" descr="https://spelov.ru/upload/iblock/53c/123843-tsinerariya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61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Туя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308104" cy="80486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Интересно , </a:t>
            </a:r>
            <a:r>
              <a:rPr lang="ru-RU" dirty="0" smtClean="0"/>
              <a:t>что туя </a:t>
            </a:r>
            <a:r>
              <a:rPr lang="ru-RU" dirty="0"/>
              <a:t>считается одним из самых неприхотливых растений. Она хорошо переносит мороз и жару, а также городской смог. Любит хорошо освещенные участки, но может расти и в тени. Легко укореняется практически на любой почве и не требует частого полива, за исключением мест с жарким климатом.</a:t>
            </a:r>
            <a:endParaRPr lang="ru-RU" dirty="0"/>
          </a:p>
        </p:txBody>
      </p:sp>
      <p:pic>
        <p:nvPicPr>
          <p:cNvPr id="7170" name="Picture 2" descr="https://kak-zabor.ru/wp-content/uploads/2020/10/Podkormka-tui-vesnoj-5-1536x1024.jpg?v=1601652039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55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blaka-skvoz-listya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oblaka-skvoz-listya</Template>
  <TotalTime>98</TotalTime>
  <Words>472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oblaka-skvoz-listya</vt:lpstr>
      <vt:lpstr>МАДОУ «ДС 26 г.Челябинска» </vt:lpstr>
      <vt:lpstr>Презентация PowerPoint</vt:lpstr>
      <vt:lpstr>Презентация PowerPoint</vt:lpstr>
      <vt:lpstr>Лобелия</vt:lpstr>
      <vt:lpstr>Петуния</vt:lpstr>
      <vt:lpstr>Виола (анютины глазки)</vt:lpstr>
      <vt:lpstr>Хризантема мультифлора</vt:lpstr>
      <vt:lpstr>Сальвиа (шалфей)</vt:lpstr>
      <vt:lpstr>Цинерария</vt:lpstr>
      <vt:lpstr>Туя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 «ДС 26 г.Челябинска» </dc:title>
  <dc:creator>Дмитрий</dc:creator>
  <cp:lastModifiedBy>Чутбасова Любовь</cp:lastModifiedBy>
  <cp:revision>7</cp:revision>
  <dcterms:created xsi:type="dcterms:W3CDTF">2021-07-28T03:16:42Z</dcterms:created>
  <dcterms:modified xsi:type="dcterms:W3CDTF">2021-07-28T05:19:54Z</dcterms:modified>
</cp:coreProperties>
</file>